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326" r:id="rId2"/>
    <p:sldId id="331" r:id="rId3"/>
    <p:sldId id="364" r:id="rId4"/>
    <p:sldId id="370" r:id="rId5"/>
    <p:sldId id="371" r:id="rId6"/>
    <p:sldId id="368" r:id="rId7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70A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6178" autoAdjust="0"/>
  </p:normalViewPr>
  <p:slideViewPr>
    <p:cSldViewPr>
      <p:cViewPr varScale="1">
        <p:scale>
          <a:sx n="100" d="100"/>
          <a:sy n="100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85F2-99C6-439E-B0F6-42A8EAF4D2C2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71C0C-5CBF-4D1A-A0FA-7B42BB0B940B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447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841B1A-EBA3-4D0B-B9CC-31794C2029D0}" type="datetimeFigureOut">
              <a:rPr lang="en-IE" smtClean="0"/>
              <a:pPr/>
              <a:t>11/10/2017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583EF5C-674B-48FC-91B9-BF34E52DACC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8136904" cy="936104"/>
          </a:xfrm>
        </p:spPr>
        <p:txBody>
          <a:bodyPr>
            <a:normAutofit/>
          </a:bodyPr>
          <a:lstStyle/>
          <a:p>
            <a:pPr algn="ctr"/>
            <a:r>
              <a:rPr lang="en-IE" sz="3600" b="1" dirty="0" smtClean="0"/>
              <a:t>IRN STEERING COMMITTEE ROLES</a:t>
            </a:r>
            <a:endParaRPr lang="en-IE" sz="36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4797152"/>
            <a:ext cx="7315200" cy="1144632"/>
          </a:xfrm>
        </p:spPr>
        <p:txBody>
          <a:bodyPr/>
          <a:lstStyle/>
          <a:p>
            <a:pPr algn="ctr"/>
            <a:r>
              <a:rPr lang="en-IE" dirty="0" smtClean="0"/>
              <a:t>February 2017 </a:t>
            </a:r>
            <a:endParaRPr lang="en-IE" dirty="0"/>
          </a:p>
        </p:txBody>
      </p:sp>
      <p:pic>
        <p:nvPicPr>
          <p:cNvPr id="8" name="Picture 2" descr="C:\Users\Nancy.Salmon\AppData\Local\Microsoft\Windows\Temporary Internet Files\Content.Outlook\IMGOO05H\IRNOrangeGreen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22666"/>
            <a:ext cx="8496944" cy="222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39752" y="836712"/>
            <a:ext cx="6347048" cy="5616624"/>
          </a:xfrm>
        </p:spPr>
        <p:txBody>
          <a:bodyPr>
            <a:normAutofit fontScale="62500" lnSpcReduction="20000"/>
          </a:bodyPr>
          <a:lstStyle/>
          <a:p>
            <a:pPr marL="0">
              <a:spcBef>
                <a:spcPts val="0"/>
              </a:spcBef>
              <a:spcAft>
                <a:spcPts val="3600"/>
              </a:spcAft>
              <a:buNone/>
            </a:pPr>
            <a:r>
              <a:rPr lang="en-GB" sz="3400" dirty="0" smtClean="0"/>
              <a:t>Chair -  </a:t>
            </a:r>
            <a:r>
              <a:rPr lang="en-IE" sz="3400" dirty="0" smtClean="0"/>
              <a:t>Nancy Leddin </a:t>
            </a:r>
          </a:p>
          <a:p>
            <a:pPr marL="0">
              <a:spcBef>
                <a:spcPts val="0"/>
              </a:spcBef>
              <a:spcAft>
                <a:spcPts val="3600"/>
              </a:spcAft>
              <a:buNone/>
            </a:pP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Vice Chair—</a:t>
            </a:r>
            <a:r>
              <a:rPr lang="en-IE" sz="3400" dirty="0" smtClean="0"/>
              <a:t>Joan Body</a:t>
            </a:r>
            <a:endParaRPr lang="en-IE" sz="3400" dirty="0" smtClean="0"/>
          </a:p>
          <a:p>
            <a:pPr marL="0">
              <a:spcBef>
                <a:spcPts val="0"/>
              </a:spcBef>
              <a:spcAft>
                <a:spcPts val="3600"/>
              </a:spcAft>
              <a:buNone/>
            </a:pPr>
            <a:r>
              <a:rPr lang="en-GB" sz="3400" dirty="0"/>
              <a:t/>
            </a:r>
            <a:br>
              <a:rPr lang="en-GB" sz="3400" dirty="0"/>
            </a:b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Secretary—Brian Donohoe</a:t>
            </a:r>
            <a:endParaRPr lang="en-IE" sz="3400" dirty="0" smtClean="0"/>
          </a:p>
          <a:p>
            <a:pPr marL="0">
              <a:spcBef>
                <a:spcPts val="0"/>
              </a:spcBef>
              <a:spcAft>
                <a:spcPts val="3600"/>
              </a:spcAft>
              <a:buNone/>
            </a:pP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Public </a:t>
            </a:r>
            <a:r>
              <a:rPr lang="en-GB" sz="3400" dirty="0" smtClean="0"/>
              <a:t>Relations </a:t>
            </a:r>
            <a:r>
              <a:rPr lang="en-GB" sz="3400" dirty="0" smtClean="0"/>
              <a:t>Officer—Fionn Angus</a:t>
            </a:r>
          </a:p>
          <a:p>
            <a:pPr marL="0">
              <a:spcBef>
                <a:spcPts val="0"/>
              </a:spcBef>
              <a:spcAft>
                <a:spcPts val="3600"/>
              </a:spcAft>
              <a:buNone/>
            </a:pP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400" dirty="0" smtClean="0"/>
              <a:t>Treasurer – Laura </a:t>
            </a:r>
            <a:endParaRPr lang="en-IE" sz="3400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188641"/>
            <a:ext cx="7675240" cy="93610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IRN Steering Committee </a:t>
            </a:r>
            <a:br>
              <a:rPr lang="en-IE" dirty="0" smtClean="0"/>
            </a:br>
            <a:endParaRPr lang="en-IE" dirty="0"/>
          </a:p>
        </p:txBody>
      </p:sp>
      <p:pic>
        <p:nvPicPr>
          <p:cNvPr id="28675" name="Picture 3" descr="IMG_4618"/>
          <p:cNvPicPr>
            <a:picLocks noChangeAspect="1" noChangeArrowheads="1"/>
          </p:cNvPicPr>
          <p:nvPr/>
        </p:nvPicPr>
        <p:blipFill>
          <a:blip r:embed="rId2" cstate="print"/>
          <a:srcRect l="33427" t="6329" r="30057" b="20253"/>
          <a:stretch>
            <a:fillRect/>
          </a:stretch>
        </p:blipFill>
        <p:spPr bwMode="auto">
          <a:xfrm>
            <a:off x="1189768" y="2937532"/>
            <a:ext cx="929640" cy="123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070" y="1754746"/>
            <a:ext cx="845691" cy="1026181"/>
          </a:xfrm>
          <a:prstGeom prst="rect">
            <a:avLst/>
          </a:prstGeom>
          <a:noFill/>
        </p:spPr>
      </p:pic>
      <p:pic>
        <p:nvPicPr>
          <p:cNvPr id="10" name="Picture 9" descr="K:\Inclusive Research Network IRN\Photos\Laura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t="4217" r="17019"/>
          <a:stretch/>
        </p:blipFill>
        <p:spPr bwMode="auto">
          <a:xfrm>
            <a:off x="1204070" y="5445224"/>
            <a:ext cx="991666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K:\Photos\2015\IRN June 2015\Fionn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6" t="4394" r="36573" b="37722"/>
          <a:stretch/>
        </p:blipFill>
        <p:spPr bwMode="auto">
          <a:xfrm>
            <a:off x="1218373" y="4293096"/>
            <a:ext cx="914033" cy="10528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 descr="K:\Photos\2015\IRN April 2015\IMG_4889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27" t="5942" r="27486" b="38845"/>
          <a:stretch/>
        </p:blipFill>
        <p:spPr bwMode="auto">
          <a:xfrm>
            <a:off x="1169999" y="556717"/>
            <a:ext cx="962407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4663"/>
            <a:ext cx="7315200" cy="794057"/>
          </a:xfrm>
        </p:spPr>
        <p:txBody>
          <a:bodyPr/>
          <a:lstStyle/>
          <a:p>
            <a:r>
              <a:rPr lang="en-IE" dirty="0" smtClean="0"/>
              <a:t>Role of Steering Committee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0570" y="908720"/>
            <a:ext cx="4336673" cy="5949280"/>
          </a:xfr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en-IE" sz="2400" b="1" dirty="0" smtClean="0"/>
          </a:p>
          <a:p>
            <a:pPr>
              <a:spcBef>
                <a:spcPts val="0"/>
              </a:spcBef>
              <a:buNone/>
            </a:pPr>
            <a:r>
              <a:rPr lang="en-IE" sz="2400" b="1" dirty="0" smtClean="0"/>
              <a:t>Chair</a:t>
            </a:r>
          </a:p>
          <a:p>
            <a:pPr>
              <a:spcBef>
                <a:spcPts val="0"/>
              </a:spcBef>
              <a:buNone/>
            </a:pPr>
            <a:endParaRPr lang="en-IE" sz="2400" dirty="0" smtClean="0"/>
          </a:p>
          <a:p>
            <a:pPr>
              <a:spcBef>
                <a:spcPts val="0"/>
              </a:spcBef>
              <a:buNone/>
            </a:pPr>
            <a:endParaRPr lang="en-IE" sz="2400" dirty="0" smtClean="0"/>
          </a:p>
          <a:p>
            <a:pPr lvl="0">
              <a:spcBef>
                <a:spcPts val="0"/>
              </a:spcBef>
            </a:pPr>
            <a:r>
              <a:rPr lang="en-IE" dirty="0" smtClean="0"/>
              <a:t>Chair IRN monthly meetings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Chair monthly planning </a:t>
            </a:r>
            <a:r>
              <a:rPr lang="en-IE" dirty="0" smtClean="0"/>
              <a:t>meeting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Decide meeting agenda with Steering Committee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Help </a:t>
            </a:r>
            <a:r>
              <a:rPr lang="en-IE" dirty="0" smtClean="0"/>
              <a:t>prepare IRN presentations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Sign off on all IRN presentations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Keep time at meetings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Follow up between meetings as needed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Welcome people at meetings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A.O.B (Any Other Business)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IE" dirty="0" smtClean="0"/>
              <a:t>Make Final Decision if a vote ends in a tie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60032" y="1412776"/>
            <a:ext cx="4104456" cy="4248472"/>
          </a:xfr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None/>
            </a:pPr>
            <a:r>
              <a:rPr lang="en-IE" sz="2200" b="1" dirty="0" smtClean="0"/>
              <a:t>Vice </a:t>
            </a:r>
            <a:r>
              <a:rPr lang="en-IE" sz="2200" b="1" dirty="0" smtClean="0"/>
              <a:t>Chair</a:t>
            </a:r>
          </a:p>
          <a:p>
            <a:pPr>
              <a:spcBef>
                <a:spcPts val="0"/>
              </a:spcBef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None/>
            </a:pPr>
            <a:endParaRPr lang="en-IE" sz="2200" b="1" dirty="0" smtClean="0"/>
          </a:p>
          <a:p>
            <a:pPr lvl="0">
              <a:spcBef>
                <a:spcPts val="0"/>
              </a:spcBef>
            </a:pPr>
            <a:r>
              <a:rPr lang="en-IE" dirty="0" smtClean="0"/>
              <a:t>Stand in for Chair as needed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Attend monthly planning meetings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Help Chair prepare for meetings</a:t>
            </a:r>
          </a:p>
          <a:p>
            <a:pPr lvl="0">
              <a:spcBef>
                <a:spcPts val="0"/>
              </a:spcBef>
            </a:pPr>
            <a:r>
              <a:rPr lang="en-IE" dirty="0" smtClean="0"/>
              <a:t>Help prepare presentations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IE" dirty="0" smtClean="0"/>
              <a:t>Attend all IRN </a:t>
            </a:r>
            <a:r>
              <a:rPr lang="en-IE" dirty="0" smtClean="0"/>
              <a:t>meetings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IE" dirty="0" smtClean="0"/>
              <a:t>Make presentations for IRN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pPr>
              <a:spcBef>
                <a:spcPts val="0"/>
              </a:spcBef>
              <a:buNone/>
            </a:pPr>
            <a:endParaRPr lang="en-IE" dirty="0" smtClean="0"/>
          </a:p>
          <a:p>
            <a:pPr>
              <a:buNone/>
            </a:pPr>
            <a:endParaRPr lang="en-IE" dirty="0"/>
          </a:p>
        </p:txBody>
      </p:sp>
      <p:pic>
        <p:nvPicPr>
          <p:cNvPr id="7" name="Picture 6" descr="K:\Photos\2015\IRN April 2015\IMG_4889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27" t="5942" r="27486" b="38845"/>
          <a:stretch/>
        </p:blipFill>
        <p:spPr bwMode="auto">
          <a:xfrm>
            <a:off x="1907704" y="1096777"/>
            <a:ext cx="962407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085" y="1663806"/>
            <a:ext cx="1089323" cy="126113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4663"/>
            <a:ext cx="7315200" cy="794057"/>
          </a:xfrm>
        </p:spPr>
        <p:txBody>
          <a:bodyPr/>
          <a:lstStyle/>
          <a:p>
            <a:r>
              <a:rPr lang="en-IE" dirty="0" smtClean="0"/>
              <a:t>Role of Steering Committee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1640" y="1124744"/>
            <a:ext cx="6336704" cy="5400600"/>
          </a:xfr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IE" sz="2800" b="1" dirty="0"/>
              <a:t>Public Relations Officer</a:t>
            </a:r>
          </a:p>
          <a:p>
            <a:pPr>
              <a:spcBef>
                <a:spcPts val="0"/>
              </a:spcBef>
              <a:buNone/>
            </a:pPr>
            <a:endParaRPr lang="en-IE" sz="2800" b="1" dirty="0"/>
          </a:p>
          <a:p>
            <a:pPr>
              <a:spcBef>
                <a:spcPts val="0"/>
              </a:spcBef>
              <a:buNone/>
            </a:pPr>
            <a:endParaRPr lang="en-IE" sz="2800" dirty="0"/>
          </a:p>
          <a:p>
            <a:pPr>
              <a:spcBef>
                <a:spcPts val="0"/>
              </a:spcBef>
              <a:buNone/>
            </a:pPr>
            <a:endParaRPr lang="en-IE" sz="2800" dirty="0"/>
          </a:p>
          <a:p>
            <a:pPr>
              <a:spcBef>
                <a:spcPts val="0"/>
              </a:spcBef>
              <a:buNone/>
            </a:pPr>
            <a:endParaRPr lang="en-IE" sz="2800" dirty="0"/>
          </a:p>
          <a:p>
            <a:pPr>
              <a:spcBef>
                <a:spcPts val="0"/>
              </a:spcBef>
            </a:pPr>
            <a:r>
              <a:rPr lang="en-IE" sz="2400" dirty="0"/>
              <a:t>Attend monthly planning meetings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Attend monthly IRN meetings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Do talks at conferences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Arrange media interviews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Call press conference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Prepare press releases</a:t>
            </a:r>
          </a:p>
          <a:p>
            <a:pPr>
              <a:spcBef>
                <a:spcPts val="0"/>
              </a:spcBef>
            </a:pPr>
            <a:r>
              <a:rPr lang="en-IE" sz="2400" dirty="0"/>
              <a:t>Tell people about IRN work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IE" sz="2400" dirty="0"/>
              <a:t>Advertise upcoming events</a:t>
            </a:r>
          </a:p>
        </p:txBody>
      </p:sp>
      <p:pic>
        <p:nvPicPr>
          <p:cNvPr id="6" name="Picture 5" descr="K:\Photos\2015\IRN June 2015\Fionn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6" t="4394" r="36573" b="37722"/>
          <a:stretch/>
        </p:blipFill>
        <p:spPr bwMode="auto">
          <a:xfrm>
            <a:off x="3491880" y="1700808"/>
            <a:ext cx="1440160" cy="15121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129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764704"/>
            <a:ext cx="7315200" cy="1154097"/>
          </a:xfrm>
        </p:spPr>
        <p:txBody>
          <a:bodyPr/>
          <a:lstStyle/>
          <a:p>
            <a:r>
              <a:rPr lang="en-IE" dirty="0"/>
              <a:t>Role of Steering Committee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988841"/>
            <a:ext cx="7315200" cy="432052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IE" b="1" dirty="0" smtClean="0"/>
              <a:t>Secretary </a:t>
            </a:r>
          </a:p>
          <a:p>
            <a:pPr>
              <a:spcBef>
                <a:spcPts val="0"/>
              </a:spcBef>
              <a:buNone/>
            </a:pPr>
            <a:endParaRPr lang="en-IE" b="1" dirty="0"/>
          </a:p>
          <a:p>
            <a:pPr>
              <a:spcBef>
                <a:spcPts val="0"/>
              </a:spcBef>
              <a:buNone/>
            </a:pPr>
            <a:endParaRPr lang="en-IE" b="1" dirty="0" smtClean="0"/>
          </a:p>
          <a:p>
            <a:pPr>
              <a:spcBef>
                <a:spcPts val="0"/>
              </a:spcBef>
              <a:buNone/>
            </a:pPr>
            <a:endParaRPr lang="en-IE" b="1" dirty="0" smtClean="0"/>
          </a:p>
          <a:p>
            <a:pPr>
              <a:spcBef>
                <a:spcPts val="0"/>
              </a:spcBef>
              <a:buNone/>
            </a:pPr>
            <a:endParaRPr lang="en-IE" b="1" dirty="0"/>
          </a:p>
          <a:p>
            <a:pPr>
              <a:spcBef>
                <a:spcPts val="0"/>
              </a:spcBef>
            </a:pPr>
            <a:r>
              <a:rPr lang="en-IE" dirty="0" smtClean="0"/>
              <a:t>Organise monthly meeting and  </a:t>
            </a:r>
            <a:r>
              <a:rPr lang="en-IE" dirty="0"/>
              <a:t>planning meetings</a:t>
            </a:r>
          </a:p>
          <a:p>
            <a:pPr>
              <a:spcBef>
                <a:spcPts val="0"/>
              </a:spcBef>
            </a:pPr>
            <a:r>
              <a:rPr lang="en-IE" dirty="0" smtClean="0"/>
              <a:t>Send out emails to all IRN members about the meetings</a:t>
            </a:r>
          </a:p>
          <a:p>
            <a:pPr>
              <a:spcBef>
                <a:spcPts val="0"/>
              </a:spcBef>
            </a:pPr>
            <a:r>
              <a:rPr lang="en-IE" dirty="0" smtClean="0"/>
              <a:t>Follow up with any emails received from members</a:t>
            </a:r>
            <a:endParaRPr lang="en-IE" dirty="0"/>
          </a:p>
          <a:p>
            <a:pPr>
              <a:spcBef>
                <a:spcPts val="0"/>
              </a:spcBef>
            </a:pPr>
            <a:r>
              <a:rPr lang="en-IE" dirty="0" smtClean="0"/>
              <a:t>Attend </a:t>
            </a:r>
            <a:r>
              <a:rPr lang="en-IE" dirty="0"/>
              <a:t>monthly IRN meetings</a:t>
            </a:r>
          </a:p>
          <a:p>
            <a:pPr>
              <a:spcBef>
                <a:spcPts val="0"/>
              </a:spcBef>
            </a:pPr>
            <a:r>
              <a:rPr lang="en-IE" dirty="0"/>
              <a:t>Do talks at </a:t>
            </a:r>
            <a:r>
              <a:rPr lang="en-IE" dirty="0" smtClean="0"/>
              <a:t>conferences</a:t>
            </a:r>
          </a:p>
          <a:p>
            <a:pPr>
              <a:spcBef>
                <a:spcPts val="0"/>
              </a:spcBef>
            </a:pPr>
            <a:r>
              <a:rPr lang="en-IE" dirty="0" smtClean="0"/>
              <a:t>Take notes at meetings </a:t>
            </a:r>
          </a:p>
          <a:p>
            <a:pPr>
              <a:spcBef>
                <a:spcPts val="0"/>
              </a:spcBef>
            </a:pPr>
            <a:r>
              <a:rPr lang="en-IE" dirty="0" smtClean="0"/>
              <a:t>Send IRN members copies of minutes and agenda. </a:t>
            </a:r>
            <a:endParaRPr lang="en-IE" dirty="0"/>
          </a:p>
          <a:p>
            <a:pPr>
              <a:spcBef>
                <a:spcPts val="0"/>
              </a:spcBef>
              <a:buNone/>
            </a:pPr>
            <a:endParaRPr lang="en-IE" b="1" dirty="0" smtClean="0"/>
          </a:p>
          <a:p>
            <a:pPr>
              <a:spcBef>
                <a:spcPts val="0"/>
              </a:spcBef>
              <a:buNone/>
            </a:pPr>
            <a:endParaRPr lang="en-IE" b="1" dirty="0"/>
          </a:p>
          <a:p>
            <a:pPr>
              <a:spcBef>
                <a:spcPts val="0"/>
              </a:spcBef>
            </a:pPr>
            <a:endParaRPr lang="en-IE" b="1" dirty="0"/>
          </a:p>
        </p:txBody>
      </p:sp>
      <p:pic>
        <p:nvPicPr>
          <p:cNvPr id="7" name="Picture 3" descr="IMG_4618"/>
          <p:cNvPicPr>
            <a:picLocks noChangeAspect="1" noChangeArrowheads="1"/>
          </p:cNvPicPr>
          <p:nvPr/>
        </p:nvPicPr>
        <p:blipFill>
          <a:blip r:embed="rId2" cstate="print"/>
          <a:srcRect l="33427" t="6329" r="30057" b="20253"/>
          <a:stretch>
            <a:fillRect/>
          </a:stretch>
        </p:blipFill>
        <p:spPr bwMode="auto">
          <a:xfrm>
            <a:off x="5796136" y="2132856"/>
            <a:ext cx="929640" cy="123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785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1763688" y="1124744"/>
            <a:ext cx="5040560" cy="5184576"/>
          </a:xfrm>
          <a:prstGeom prst="rect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charset="2"/>
              <a:buNone/>
            </a:pPr>
            <a:r>
              <a:rPr lang="en-IE" sz="2200" b="1" dirty="0" smtClean="0"/>
              <a:t>Treasurer </a:t>
            </a:r>
            <a:endParaRPr lang="en-IE" sz="2200" b="1" dirty="0"/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IE" sz="2200" b="1" dirty="0" smtClean="0"/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IE" sz="2200" dirty="0" smtClean="0"/>
          </a:p>
          <a:p>
            <a:pPr>
              <a:spcBef>
                <a:spcPts val="0"/>
              </a:spcBef>
            </a:pPr>
            <a:r>
              <a:rPr lang="en-IE" sz="2800" dirty="0" smtClean="0"/>
              <a:t>Sign cheques and pay bills</a:t>
            </a:r>
          </a:p>
          <a:p>
            <a:pPr>
              <a:spcBef>
                <a:spcPts val="0"/>
              </a:spcBef>
            </a:pPr>
            <a:r>
              <a:rPr lang="en-IE" sz="2800" dirty="0" smtClean="0"/>
              <a:t>Keep track of budget</a:t>
            </a:r>
          </a:p>
          <a:p>
            <a:pPr>
              <a:spcBef>
                <a:spcPts val="0"/>
              </a:spcBef>
            </a:pPr>
            <a:r>
              <a:rPr lang="en-IE" sz="2800" dirty="0" smtClean="0"/>
              <a:t>Prepare an annual budget report</a:t>
            </a:r>
          </a:p>
          <a:p>
            <a:pPr>
              <a:spcBef>
                <a:spcPts val="0"/>
              </a:spcBef>
            </a:pPr>
            <a:r>
              <a:rPr lang="en-IE" sz="2800" dirty="0" smtClean="0"/>
              <a:t>Update budget at each meeting</a:t>
            </a:r>
          </a:p>
          <a:p>
            <a:pPr>
              <a:spcBef>
                <a:spcPts val="0"/>
              </a:spcBef>
            </a:pPr>
            <a:r>
              <a:rPr lang="en-IE" sz="2800" dirty="0" smtClean="0"/>
              <a:t>Look for grant funding </a:t>
            </a:r>
          </a:p>
          <a:p>
            <a:pPr>
              <a:spcBef>
                <a:spcPts val="0"/>
              </a:spcBef>
              <a:buFont typeface="Wingdings" charset="2"/>
              <a:buNone/>
            </a:pPr>
            <a:endParaRPr lang="en-IE" dirty="0" smtClean="0"/>
          </a:p>
          <a:p>
            <a:pPr>
              <a:buFont typeface="Wingdings" charset="2"/>
              <a:buNone/>
            </a:pPr>
            <a:endParaRPr lang="en-IE" dirty="0"/>
          </a:p>
        </p:txBody>
      </p:sp>
      <p:pic>
        <p:nvPicPr>
          <p:cNvPr id="4" name="Picture 3" descr="K:\Inclusive Research Network IRN\Photos\Laura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t="4217" r="17019"/>
          <a:stretch/>
        </p:blipFill>
        <p:spPr bwMode="auto">
          <a:xfrm>
            <a:off x="3382932" y="1556792"/>
            <a:ext cx="1261076" cy="12241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7298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4608</TotalTime>
  <Words>210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Perspective</vt:lpstr>
      <vt:lpstr>IRN STEERING COMMITTEE ROLES</vt:lpstr>
      <vt:lpstr>IRN Steering Committee  </vt:lpstr>
      <vt:lpstr>Role of Steering Committee</vt:lpstr>
      <vt:lpstr>Role of Steering Committee</vt:lpstr>
      <vt:lpstr>Role of Steering Committee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Mary Barrett</cp:lastModifiedBy>
  <cp:revision>133</cp:revision>
  <cp:lastPrinted>2016-02-02T10:38:03Z</cp:lastPrinted>
  <dcterms:created xsi:type="dcterms:W3CDTF">2014-06-25T07:19:28Z</dcterms:created>
  <dcterms:modified xsi:type="dcterms:W3CDTF">2017-10-11T14:56:58Z</dcterms:modified>
</cp:coreProperties>
</file>